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14"/>
  </p:notesMasterIdLst>
  <p:handoutMasterIdLst>
    <p:handoutMasterId r:id="rId15"/>
  </p:handoutMasterIdLst>
  <p:sldIdLst>
    <p:sldId id="266" r:id="rId2"/>
    <p:sldId id="267" r:id="rId3"/>
    <p:sldId id="270" r:id="rId4"/>
    <p:sldId id="271" r:id="rId5"/>
    <p:sldId id="273" r:id="rId6"/>
    <p:sldId id="275" r:id="rId7"/>
    <p:sldId id="276" r:id="rId8"/>
    <p:sldId id="278" r:id="rId9"/>
    <p:sldId id="281" r:id="rId10"/>
    <p:sldId id="277" r:id="rId11"/>
    <p:sldId id="279" r:id="rId12"/>
    <p:sldId id="280" r:id="rId13"/>
  </p:sldIdLst>
  <p:sldSz cx="12192000" cy="6858000"/>
  <p:notesSz cx="6858000" cy="9144000"/>
  <p:custDataLst>
    <p:tags r:id="rId1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6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7F4926-650B-B62B-A119-DD594E45D3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C84F61-8511-C100-8C03-7A80A39150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63896-16E7-48B5-850C-736532007A45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81B63-0102-0CC8-2D11-78CC7B5800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8A4C9-6834-D106-7D6F-23A12AFD90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2766-91F5-4D6E-AEC9-DDCF2D4A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113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2E7044-5B15-FA4C-9782-C6B151F1EB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53036-4AE1-7E49-97D2-94AA00F6E7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51AFBC-6736-F84E-B01E-5F0EB7AD03D0}" type="datetimeFigureOut">
              <a:rPr lang="en-US"/>
              <a:pPr>
                <a:defRPr/>
              </a:pPr>
              <a:t>4/1/2023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C5920D-E95B-1B46-A8F5-40BB12389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1DE339-DD0D-2F48-A65E-308B602EA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DED5C-BFE0-1546-AA70-83FF5B6852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BEBCA-E264-5B4B-A376-4233BDA63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CC06776-B046-B547-9777-FBDFF889AF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5EB2BDD0-298C-524D-BD6A-B0F14C7C85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0EAFD3ED-7525-8D47-9F3F-E029467633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0336D17D-058E-6C40-84BE-A2F4A7896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303196-5C5A-034D-9764-0B38F38D2FD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6520E-2CCF-A84A-B040-7E3263946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C5C60C-DA96-9941-8768-7A13FD301352}"/>
              </a:ext>
            </a:extLst>
          </p:cNvPr>
          <p:cNvSpPr/>
          <p:nvPr userDrawn="1"/>
        </p:nvSpPr>
        <p:spPr>
          <a:xfrm>
            <a:off x="335121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48EF677-8D00-E24F-94C5-F01E3BF9186F}"/>
              </a:ext>
            </a:extLst>
          </p:cNvPr>
          <p:cNvGrpSpPr/>
          <p:nvPr userDrawn="1"/>
        </p:nvGrpSpPr>
        <p:grpSpPr>
          <a:xfrm>
            <a:off x="5703147" y="3346450"/>
            <a:ext cx="785707" cy="192088"/>
            <a:chOff x="5696373" y="3346450"/>
            <a:chExt cx="785707" cy="19208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D127DC-5439-7542-9F22-AB75514DF8A2}"/>
                </a:ext>
              </a:extLst>
            </p:cNvPr>
            <p:cNvSpPr/>
            <p:nvPr userDrawn="1"/>
          </p:nvSpPr>
          <p:spPr>
            <a:xfrm>
              <a:off x="5994135" y="3346450"/>
              <a:ext cx="19103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5F9312-4008-4345-B887-EE3FEA6CFEAE}"/>
                </a:ext>
              </a:extLst>
            </p:cNvPr>
            <p:cNvSpPr/>
            <p:nvPr userDrawn="1"/>
          </p:nvSpPr>
          <p:spPr>
            <a:xfrm>
              <a:off x="6288088" y="3346450"/>
              <a:ext cx="193992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CB9E724-D0EE-C746-8056-C90723D0ECBA}"/>
                </a:ext>
              </a:extLst>
            </p:cNvPr>
            <p:cNvSpPr/>
            <p:nvPr userDrawn="1"/>
          </p:nvSpPr>
          <p:spPr>
            <a:xfrm>
              <a:off x="5696373" y="3346450"/>
              <a:ext cx="19484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5806" y="1675328"/>
            <a:ext cx="4000388" cy="1332242"/>
          </a:xfrm>
        </p:spPr>
        <p:txBody>
          <a:bodyPr>
            <a:noAutofit/>
          </a:bodyPr>
          <a:lstStyle>
            <a:lvl1pPr algn="ctr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6473" y="3862276"/>
            <a:ext cx="4763716" cy="709724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i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26D3EB1-9E5D-33DD-3365-D51B3C8CDD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0696" y="6371535"/>
            <a:ext cx="1437861" cy="365125"/>
          </a:xfrm>
        </p:spPr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86780B-D3C5-0286-D31A-A1CCF12A5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20339" y="6366288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DIGITEYES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08D31F9-1FE4-CF08-E426-497560651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1825" y="6366287"/>
            <a:ext cx="549965" cy="365125"/>
          </a:xfrm>
        </p:spPr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98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3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370304-2217-994C-AAB1-D32CE625EDA7}"/>
              </a:ext>
            </a:extLst>
          </p:cNvPr>
          <p:cNvSpPr/>
          <p:nvPr userDrawn="1"/>
        </p:nvSpPr>
        <p:spPr>
          <a:xfrm>
            <a:off x="542925" y="366523"/>
            <a:ext cx="111252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9BDE16-B340-7542-9280-7D4837E5A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3504CB2-C36C-4847-80A6-049FBE75C5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765BE69-5D34-4B4C-B9F0-4645314AC8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26139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24A02C-5619-10D2-BD71-5B30223D92A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89D8B7-2FBC-7C3C-3C65-7F6DACD57B8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4175B-F028-6942-F9CE-4D0E9A944D2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4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A356540-5534-654B-8100-E89AC29DF686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</p:spPr>
        <p:txBody>
          <a:bodyPr>
            <a:noAutofit/>
          </a:bodyPr>
          <a:lstStyle>
            <a:lvl1pPr marL="0" algn="ctr">
              <a:defRPr sz="57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896643" y="2160676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1896643" y="3557015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1896643" y="4953354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A1AD5348-F4C4-F94E-ABD5-6F64F7656FB3}"/>
              </a:ext>
            </a:extLst>
          </p:cNvPr>
          <p:cNvSpPr>
            <a:spLocks/>
          </p:cNvSpPr>
          <p:nvPr userDrawn="1"/>
        </p:nvSpPr>
        <p:spPr bwMode="auto">
          <a:xfrm>
            <a:off x="790507" y="22469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E0905B88-AC32-004B-897C-CF7D836D9CCF}"/>
              </a:ext>
            </a:extLst>
          </p:cNvPr>
          <p:cNvSpPr>
            <a:spLocks/>
          </p:cNvSpPr>
          <p:nvPr userDrawn="1"/>
        </p:nvSpPr>
        <p:spPr bwMode="auto">
          <a:xfrm>
            <a:off x="797132" y="5116062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CFB5491F-FDF0-8A4C-802D-FADA00F43A22}"/>
              </a:ext>
            </a:extLst>
          </p:cNvPr>
          <p:cNvSpPr>
            <a:spLocks/>
          </p:cNvSpPr>
          <p:nvPr userDrawn="1"/>
        </p:nvSpPr>
        <p:spPr bwMode="auto">
          <a:xfrm>
            <a:off x="790508" y="37444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5A571-2761-6190-5FD6-88AA950E921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EC523-25F2-FBAE-D47E-3131CFC0FC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6CA8D-BA4A-9307-5FCB-E9932BFB757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7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5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9D417-F18D-6C49-B969-D6C8144C4C1B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2019" y="713340"/>
            <a:ext cx="5485464" cy="1105077"/>
          </a:xfrm>
        </p:spPr>
        <p:txBody>
          <a:bodyPr>
            <a:noAutofit/>
          </a:bodyPr>
          <a:lstStyle>
            <a:lvl1pPr marL="0" algn="l">
              <a:defRPr sz="33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02019" y="1818417"/>
            <a:ext cx="5485464" cy="44133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16F715-A360-0847-860D-808D2F0BB9C8}"/>
              </a:ext>
            </a:extLst>
          </p:cNvPr>
          <p:cNvSpPr/>
          <p:nvPr userDrawn="1"/>
        </p:nvSpPr>
        <p:spPr>
          <a:xfrm>
            <a:off x="326679" y="713340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878E07-08CD-9647-8B49-DC09266F23A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35507" y="2465508"/>
            <a:ext cx="5084618" cy="192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>
                <a:latin typeface="+mj-lt"/>
              </a:rPr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BEAF-4A64-286C-74FC-37E0EC98334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3E143-556A-BE37-590A-62357A2947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BA596-DF0C-C77A-8F85-B83C8B9EC84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6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571ED9-AE3B-4846-93C5-82E9047AAD9C}"/>
              </a:ext>
            </a:extLst>
          </p:cNvPr>
          <p:cNvSpPr/>
          <p:nvPr userDrawn="1"/>
        </p:nvSpPr>
        <p:spPr>
          <a:xfrm>
            <a:off x="-1588" y="1815548"/>
            <a:ext cx="12193588" cy="504245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8001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4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AD3C2C-F6B5-56A7-08F0-13FBAEA85C2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FD08F-B8FC-5F60-E000-782652F658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6E67B-928D-DACA-E152-45FA2AEF4E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63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7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31E013-B41B-984B-AD43-2B7B2B37EFA3}"/>
              </a:ext>
            </a:extLst>
          </p:cNvPr>
          <p:cNvSpPr/>
          <p:nvPr userDrawn="1"/>
        </p:nvSpPr>
        <p:spPr>
          <a:xfrm>
            <a:off x="-1588" y="4744278"/>
            <a:ext cx="12193588" cy="1828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8049" y="4839032"/>
            <a:ext cx="10463284" cy="639934"/>
          </a:xfrm>
        </p:spPr>
        <p:txBody>
          <a:bodyPr>
            <a:noAutofit/>
          </a:bodyPr>
          <a:lstStyle>
            <a:lvl1pPr marL="0"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928049" y="5478966"/>
            <a:ext cx="10463284" cy="994992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C9AA9A-B95D-0B6A-9725-0FCFEA21DE3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0DC3D-F4D0-E4FA-EDBC-502315F81E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16FD7-5F07-3B72-A4F4-5A2FD2A15E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7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8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DF5F82-5C78-6D40-AB3C-3D65963A304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51C82-72DF-2A49-B5A3-EC29A7C9E0CD}"/>
              </a:ext>
            </a:extLst>
          </p:cNvPr>
          <p:cNvSpPr/>
          <p:nvPr userDrawn="1"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838958" y="498158"/>
            <a:ext cx="10463284" cy="639934"/>
          </a:xfrm>
        </p:spPr>
        <p:txBody>
          <a:bodyPr>
            <a:noAutofit/>
          </a:bodyPr>
          <a:lstStyle>
            <a:lvl1pPr marL="0" algn="l">
              <a:defRPr sz="36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958" y="1325880"/>
            <a:ext cx="10463284" cy="560070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9FB5047-670B-204B-9026-3840CD2AE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81238"/>
            <a:ext cx="11125200" cy="4344849"/>
          </a:xfrm>
        </p:spPr>
        <p:txBody>
          <a:bodyPr numCol="3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5E6F05-135E-77C6-CAE1-9A558EECAD8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02DEB9-CB61-4923-EE14-0DB3D0F3337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127ED-320A-ADFB-4221-F7E1BD60CF9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9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B01454-0EF0-ED43-8FC4-DDF0AE387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9EE19E-03B3-3244-A564-A13444E9B068}"/>
              </a:ext>
            </a:extLst>
          </p:cNvPr>
          <p:cNvSpPr/>
          <p:nvPr userDrawn="1"/>
        </p:nvSpPr>
        <p:spPr>
          <a:xfrm>
            <a:off x="508000" y="383385"/>
            <a:ext cx="11190288" cy="12446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D7908-4F41-DB49-A512-6EC3A76D5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F8FC67-3458-454E-BB5F-7817F383506A}"/>
              </a:ext>
            </a:extLst>
          </p:cNvPr>
          <p:cNvSpPr/>
          <p:nvPr userDrawn="1"/>
        </p:nvSpPr>
        <p:spPr>
          <a:xfrm>
            <a:off x="508000" y="1828422"/>
            <a:ext cx="11190288" cy="4749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014249"/>
            <a:ext cx="4716817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014249"/>
            <a:ext cx="4874524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6BC81-968B-CF07-4044-D468E82B875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B0906-C1B4-A530-9B82-7508C41ED77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6CD88-C666-4686-C9CA-723510545C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0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F3F5FF-ADC8-E741-9DB1-F1231DA3E319}"/>
              </a:ext>
            </a:extLst>
          </p:cNvPr>
          <p:cNvSpPr/>
          <p:nvPr userDrawn="1"/>
        </p:nvSpPr>
        <p:spPr>
          <a:xfrm>
            <a:off x="1" y="377209"/>
            <a:ext cx="12192000" cy="138927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ACA43-6442-844D-A783-F674F6A846F3}"/>
              </a:ext>
            </a:extLst>
          </p:cNvPr>
          <p:cNvSpPr/>
          <p:nvPr userDrawn="1"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415654"/>
            <a:ext cx="4716817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415654"/>
            <a:ext cx="4874524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3251FE-B904-6F27-F673-097EC041193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F132D9-10A8-A583-E6C6-B7C10143BBC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D3A42-97E8-68CC-111F-D70D274B84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ycle / Proces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5A83B2-B368-0B40-A418-5F9BD277A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46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211676-FA4B-9041-A1CD-960DCA3377DC}"/>
              </a:ext>
            </a:extLst>
          </p:cNvPr>
          <p:cNvSpPr/>
          <p:nvPr userDrawn="1"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865148" y="2058296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78544B6-2101-744E-835F-174F541F2D2B}"/>
              </a:ext>
            </a:extLst>
          </p:cNvPr>
          <p:cNvSpPr/>
          <p:nvPr userDrawn="1"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7005381-244B-DC45-9BF9-126B17A958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9118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57D1C3-09E4-A844-8278-E6598936708A}"/>
              </a:ext>
            </a:extLst>
          </p:cNvPr>
          <p:cNvSpPr/>
          <p:nvPr userDrawn="1"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09C843D-49F7-0840-8A34-82843E1E67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7254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Bent-Up Arrow 4">
            <a:extLst>
              <a:ext uri="{FF2B5EF4-FFF2-40B4-BE49-F238E27FC236}">
                <a16:creationId xmlns:a16="http://schemas.microsoft.com/office/drawing/2014/main" id="{7C42AE4F-27C7-CB45-8089-3333B75812F1}"/>
              </a:ext>
            </a:extLst>
          </p:cNvPr>
          <p:cNvSpPr/>
          <p:nvPr userDrawn="1"/>
        </p:nvSpPr>
        <p:spPr>
          <a:xfrm rot="5400000" flipH="1">
            <a:off x="3543096" y="2552325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Bent-Up Arrow 40">
            <a:extLst>
              <a:ext uri="{FF2B5EF4-FFF2-40B4-BE49-F238E27FC236}">
                <a16:creationId xmlns:a16="http://schemas.microsoft.com/office/drawing/2014/main" id="{65F4C381-0E10-AB4F-AF60-5163B074CD4D}"/>
              </a:ext>
            </a:extLst>
          </p:cNvPr>
          <p:cNvSpPr/>
          <p:nvPr userDrawn="1"/>
        </p:nvSpPr>
        <p:spPr>
          <a:xfrm rot="16200000" flipH="1">
            <a:off x="5886995" y="5785776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Bent-Up Arrow 41">
            <a:extLst>
              <a:ext uri="{FF2B5EF4-FFF2-40B4-BE49-F238E27FC236}">
                <a16:creationId xmlns:a16="http://schemas.microsoft.com/office/drawing/2014/main" id="{5C84F4BD-51E1-8246-8852-8BA7E226732A}"/>
              </a:ext>
            </a:extLst>
          </p:cNvPr>
          <p:cNvSpPr/>
          <p:nvPr userDrawn="1"/>
        </p:nvSpPr>
        <p:spPr>
          <a:xfrm rot="10800000" flipH="1">
            <a:off x="8122182" y="2698404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3D01B5-0B7D-8E46-8321-BD7B64948062}"/>
              </a:ext>
            </a:extLst>
          </p:cNvPr>
          <p:cNvGrpSpPr/>
          <p:nvPr userDrawn="1"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B957DD-57EF-3645-AC81-D688F5E9A952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8CBBAEA-8418-EC4D-8B49-B19FEE94429E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AC8E92-114B-A74E-AF32-B30E816D7201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FA2363-C6CD-C948-B67D-C716CB9BC11B}"/>
              </a:ext>
            </a:extLst>
          </p:cNvPr>
          <p:cNvGrpSpPr/>
          <p:nvPr userDrawn="1"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A33278-33DB-294A-9D29-8CA55703E413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6CCED25-4B9C-A846-88FF-A3DAD428E54D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21DF1-10B1-CF49-81EA-733CF27F45C2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B40EC5-5E19-B34C-B4CF-C42A1AC1186A}"/>
              </a:ext>
            </a:extLst>
          </p:cNvPr>
          <p:cNvGrpSpPr/>
          <p:nvPr userDrawn="1"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1502CE-1988-8047-9CD1-BFBC4457C00B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35D92F-6265-F746-B463-BA32A94307BB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CC73E-2080-3F4C-9152-0411336792C5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ED9A095-0159-B1A5-04A9-E83BABEE52C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A40FD6E-9E89-6EE2-D0B0-18026DA710C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124DA9-3EB3-7B42-BF38-0DCFD879AE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0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36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D856B2B-578E-5744-BC86-72C6E0CDE008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B24191-1F6B-E34A-BF32-8BDC797C5DCF}"/>
              </a:ext>
            </a:extLst>
          </p:cNvPr>
          <p:cNvSpPr/>
          <p:nvPr userDrawn="1"/>
        </p:nvSpPr>
        <p:spPr>
          <a:xfrm>
            <a:off x="508000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AF578D-49C5-6541-BFD4-97DE1E3F01F6}"/>
              </a:ext>
            </a:extLst>
          </p:cNvPr>
          <p:cNvSpPr/>
          <p:nvPr userDrawn="1"/>
        </p:nvSpPr>
        <p:spPr>
          <a:xfrm>
            <a:off x="4389886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82F957-D9E9-B74C-A1D2-5E8B04D09658}"/>
              </a:ext>
            </a:extLst>
          </p:cNvPr>
          <p:cNvSpPr/>
          <p:nvPr userDrawn="1"/>
        </p:nvSpPr>
        <p:spPr>
          <a:xfrm>
            <a:off x="507999" y="2070195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E6B86-7B9E-1049-9DC7-40F2A18FEBE1}"/>
              </a:ext>
            </a:extLst>
          </p:cNvPr>
          <p:cNvSpPr/>
          <p:nvPr userDrawn="1"/>
        </p:nvSpPr>
        <p:spPr>
          <a:xfrm>
            <a:off x="436626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284D0E-9C8D-014C-BAB0-E537B337F35B}"/>
              </a:ext>
            </a:extLst>
          </p:cNvPr>
          <p:cNvSpPr/>
          <p:nvPr userDrawn="1"/>
        </p:nvSpPr>
        <p:spPr>
          <a:xfrm>
            <a:off x="819505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33F0CE-36C5-FA4B-9BED-B9B707F8BFFD}"/>
              </a:ext>
            </a:extLst>
          </p:cNvPr>
          <p:cNvSpPr/>
          <p:nvPr userDrawn="1"/>
        </p:nvSpPr>
        <p:spPr>
          <a:xfrm>
            <a:off x="8180199" y="4411552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9576" y="20727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428245" y="2092637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256915" y="2105319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539576" y="44205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466594" y="4443031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256915" y="4398870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07DEA-476A-0062-F62F-6CA4D23B6CCF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E97B4-E621-90C2-FD1A-9183E9984D8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EB734-88CC-76AA-97EF-8DF5136C88DE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5" grpId="0" animBg="1"/>
      <p:bldP spid="27" grpId="0" animBg="1"/>
      <p:bldP spid="28" grpId="0" animBg="1"/>
      <p:bldP spid="29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3AC31F-52A9-C448-A1DF-63E7D0E17D56}"/>
              </a:ext>
            </a:extLst>
          </p:cNvPr>
          <p:cNvSpPr/>
          <p:nvPr userDrawn="1"/>
        </p:nvSpPr>
        <p:spPr>
          <a:xfrm>
            <a:off x="398463" y="381000"/>
            <a:ext cx="114300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5633"/>
            <a:ext cx="11125200" cy="584789"/>
          </a:xfrm>
        </p:spPr>
        <p:txBody>
          <a:bodyPr>
            <a:noAutofit/>
          </a:bodyPr>
          <a:lstStyle>
            <a:lvl1pPr marL="228600" algn="l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1635053"/>
            <a:ext cx="9547725" cy="841248"/>
          </a:xfr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640080" indent="0" algn="l">
              <a:buNone/>
              <a:defRPr sz="280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34AF1-20E7-C784-C337-5B56312FC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87406-BE43-C953-0300-4E862B853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199" y="6356350"/>
            <a:ext cx="2941983" cy="511590"/>
          </a:xfrm>
        </p:spPr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CA377-028C-FE40-04D7-EB7A0645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4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ADF475-C159-FF41-9E59-BB977A7DA82C}"/>
              </a:ext>
            </a:extLst>
          </p:cNvPr>
          <p:cNvSpPr/>
          <p:nvPr userDrawn="1"/>
        </p:nvSpPr>
        <p:spPr>
          <a:xfrm>
            <a:off x="263456" y="251791"/>
            <a:ext cx="11663501" cy="634779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</p:spPr>
        <p:txBody>
          <a:bodyPr anchor="b">
            <a:noAutofit/>
          </a:bodyPr>
          <a:lstStyle>
            <a:lvl1pPr marL="0" algn="l">
              <a:defRPr sz="4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1665028"/>
            <a:ext cx="10008359" cy="4811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C4B2D-3157-BCCC-2DF8-E0FEA9B691A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28D13-80F1-F0DC-7AEB-69E8394438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B8013-94F0-4572-EC69-B02756969E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829C82-6520-C047-AE04-0A13168D6BD7}"/>
              </a:ext>
            </a:extLst>
          </p:cNvPr>
          <p:cNvSpPr/>
          <p:nvPr userDrawn="1"/>
        </p:nvSpPr>
        <p:spPr>
          <a:xfrm>
            <a:off x="6010275" y="0"/>
            <a:ext cx="6181725" cy="68849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</p:spPr>
        <p:txBody>
          <a:bodyPr anchor="t">
            <a:noAutofit/>
          </a:bodyPr>
          <a:lstStyle>
            <a:lvl1pPr marL="0" algn="ctr"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0" y="1269241"/>
            <a:ext cx="5537200" cy="5098576"/>
          </a:xfrm>
        </p:spPr>
        <p:txBody>
          <a:bodyPr spcCol="182880">
            <a:normAutofit/>
          </a:bodyPr>
          <a:lstStyle>
            <a:lvl1pPr marL="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2pPr>
            <a:lvl3pPr marL="9144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3pPr>
            <a:lvl4pPr marL="13716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BCE9D9-A16E-3CED-AF9B-56C1841DADD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1F2CE9-7ABC-1DBA-D318-0E40B9D750A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DA5A8-B7A1-C6C1-5D97-8A22967EBE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0538F4-3F8A-5743-84C7-D216AB93D9A9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417539"/>
            <a:ext cx="11125200" cy="1017225"/>
          </a:xfrm>
          <a:solidFill>
            <a:srgbClr val="FFFFFF"/>
          </a:solidFill>
        </p:spPr>
        <p:txBody>
          <a:bodyPr>
            <a:noAutofit/>
          </a:bodyPr>
          <a:lstStyle>
            <a:lvl1pPr marL="0" algn="ctr">
              <a:defRPr sz="33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364974" y="290420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364974" y="382773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364974" y="5674800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364974" y="1980679"/>
            <a:ext cx="10268226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364974" y="475126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CDEACDAE-C3F8-1048-A7CC-793954924CB3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1994268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17E29689-BB0B-8B4A-BAF0-A6D7F50E216E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5693561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8BB91098-2754-E349-A793-9D15048F8530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292297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AC4503A5-AD67-CF47-B3A5-E56FCC7E8D29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4788791"/>
            <a:ext cx="627476" cy="59976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CBB3E28C-8603-1D41-B293-9DF5BFDFBCF5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384650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289364-4475-0584-8F21-51020AAD23C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F621C-B466-04EF-E993-C984506EFF8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F8C3B-C168-0EBC-656E-6E846733854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39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440CF9C-9865-C14F-8547-FDEBF02D4683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94B338F-AE2E-9142-8F9E-6626076CFC4A}"/>
              </a:ext>
            </a:extLst>
          </p:cNvPr>
          <p:cNvSpPr/>
          <p:nvPr userDrawn="1"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</p:spPr>
        <p:txBody>
          <a:bodyPr anchor="b">
            <a:noAutofit/>
          </a:bodyPr>
          <a:lstStyle>
            <a:lvl1pPr marL="0" algn="ctr">
              <a:defRPr sz="33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68626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6F7DA9-1422-B349-80C8-F6098E551491}"/>
              </a:ext>
            </a:extLst>
          </p:cNvPr>
          <p:cNvSpPr/>
          <p:nvPr userDrawn="1"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9E66F15-EB17-AD4A-9BEF-22D7AE048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6684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4FFDAC1-065C-3646-A1C6-0E78782241E2}"/>
              </a:ext>
            </a:extLst>
          </p:cNvPr>
          <p:cNvSpPr/>
          <p:nvPr userDrawn="1"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6BA6EB9-9A1E-0E4F-B17C-1039D0C8AE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742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EFBF7C-6968-4148-B375-E409AE0A88DC}"/>
              </a:ext>
            </a:extLst>
          </p:cNvPr>
          <p:cNvSpPr/>
          <p:nvPr userDrawn="1"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38E026D-A054-7147-91B8-23B56B5346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42800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6A21DA-E9DA-8C45-801A-A9A90826C338}"/>
              </a:ext>
            </a:extLst>
          </p:cNvPr>
          <p:cNvSpPr/>
          <p:nvPr userDrawn="1"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B7455404-DA79-C54C-8A77-FBCAC682E7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0704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068BB9-E420-D745-8DC9-69A11E13608E}"/>
              </a:ext>
            </a:extLst>
          </p:cNvPr>
          <p:cNvSpPr/>
          <p:nvPr userDrawn="1"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8875DCA5-9C96-ED49-B522-6FF06A33A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8762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2DD266-D8D8-4141-8755-CE9D044B5253}"/>
              </a:ext>
            </a:extLst>
          </p:cNvPr>
          <p:cNvSpPr/>
          <p:nvPr userDrawn="1"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FD698468-EBF3-1C44-B0D1-3C24AE4908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66820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DCEE813-0741-CC41-958D-6ADED6ED43E4}"/>
              </a:ext>
            </a:extLst>
          </p:cNvPr>
          <p:cNvSpPr/>
          <p:nvPr userDrawn="1"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04E1351F-777F-3E48-809F-22D7CF3599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4878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05D0C7-9FF9-3C96-B783-F859777C2DDB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5B7F6-FB5D-3B74-7B9A-47607371269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F3E54-8618-7EA0-8107-2B9E5BF3507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  <p:bldP spid="29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187E1-9D4E-3847-8318-1DF406E4E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5AD243-15AB-0A40-A83C-ACFE191B75C2}"/>
              </a:ext>
            </a:extLst>
          </p:cNvPr>
          <p:cNvSpPr/>
          <p:nvPr userDrawn="1"/>
        </p:nvSpPr>
        <p:spPr>
          <a:xfrm>
            <a:off x="360363" y="351692"/>
            <a:ext cx="11471275" cy="6154616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</p:spPr>
        <p:txBody>
          <a:bodyPr>
            <a:noAutofit/>
          </a:bodyPr>
          <a:lstStyle>
            <a:lvl1pPr marL="0" algn="ctr"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60363" y="816939"/>
            <a:ext cx="11471275" cy="637287"/>
          </a:xfrm>
        </p:spPr>
        <p:txBody>
          <a:bodyPr anchor="ctr">
            <a:noAutofit/>
          </a:bodyPr>
          <a:lstStyle>
            <a:lvl1pPr marL="182880" indent="0" algn="ctr">
              <a:spcBef>
                <a:spcPts val="0"/>
              </a:spcBef>
              <a:buFontTx/>
              <a:buNone/>
              <a:defRPr sz="32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C1ED0E79-26C1-B248-89EC-66F36D8A0D3C}"/>
              </a:ext>
            </a:extLst>
          </p:cNvPr>
          <p:cNvSpPr>
            <a:spLocks/>
          </p:cNvSpPr>
          <p:nvPr userDrawn="1"/>
        </p:nvSpPr>
        <p:spPr bwMode="auto">
          <a:xfrm>
            <a:off x="5501395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0D1DB5DC-3ECA-FA44-905E-15ACAF4B8ECF}"/>
              </a:ext>
            </a:extLst>
          </p:cNvPr>
          <p:cNvSpPr>
            <a:spLocks/>
          </p:cNvSpPr>
          <p:nvPr userDrawn="1"/>
        </p:nvSpPr>
        <p:spPr bwMode="auto">
          <a:xfrm>
            <a:off x="6912751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CD1D295F-F7ED-D447-BC31-6D586338FD4C}"/>
              </a:ext>
            </a:extLst>
          </p:cNvPr>
          <p:cNvSpPr>
            <a:spLocks/>
          </p:cNvSpPr>
          <p:nvPr userDrawn="1"/>
        </p:nvSpPr>
        <p:spPr bwMode="auto">
          <a:xfrm>
            <a:off x="4090039" y="4831308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BBF75A-9903-6D81-26B6-7028187D059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D947D-73ED-E32F-0F92-DF97643855C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FA1D6-2BD4-C1C3-AF9C-09DE0A2021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FEB73F-1A3E-394A-AA59-620BB482D3AD}"/>
              </a:ext>
            </a:extLst>
          </p:cNvPr>
          <p:cNvSpPr/>
          <p:nvPr userDrawn="1"/>
        </p:nvSpPr>
        <p:spPr>
          <a:xfrm>
            <a:off x="398463" y="1692275"/>
            <a:ext cx="11430000" cy="47847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A5D69-7F02-4A46-B9BB-35EF24D95F74}"/>
              </a:ext>
            </a:extLst>
          </p:cNvPr>
          <p:cNvSpPr/>
          <p:nvPr userDrawn="1"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6D10121-2170-DB42-A21F-4C57A7B80790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2422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E68D13C5-9DF3-0242-973D-78A6E9E7A421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3838575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528EB13B-D870-8D4E-BCC8-469F47FBD02A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5295900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113ABE86-2528-5C4D-95C0-8EDFB1DFCD7B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244475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DAAB2BAB-3473-3441-964A-9419A379733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38608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1B5AA16D-9E77-8A4D-B8F6-F4BB571D916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53181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938BB2-A07B-5445-BD83-273EC0D45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F794336-3DC0-D649-8BEF-CADEEBEEC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9492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A8BE200-0CAE-1A48-BBFB-8AB094DBB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9492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7BEA8-2B68-A94D-84BF-46B8DC08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29492" y="5216909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F78FDE7-159F-5C4F-94E0-AC1225D5EA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7536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DAFA1B1-FE49-2445-92A8-ECFF97140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7536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C9039BA-C8BD-6A46-A9D0-BD29E1F0EA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7536" y="5230764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F8D42-4338-1C0F-1D12-9F44CE7DAF31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2725E-9557-7409-1050-6F1360EEE0C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C2A98-1795-51BA-F1E8-A4F50B6722B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F497B6-986D-804C-81F3-B7BE26DCF08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CD9FD14F-866B-CE48-9941-4F2304B4C46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01136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70717FAF-6EEA-0D4B-9F85-3DB240679A7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47609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A5DF538-8BAA-4546-8249-1124F5FCC2E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8940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3D993824-973D-7C4F-9EBA-880A7D66BFF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568483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EC16C0A-A32A-C44A-9BE1-D13D0DD8E7BB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383857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638301" y="283586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638301" y="375939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638301" y="5606457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638301" y="191233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638301" y="468292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AEBA7-E8C0-6983-103A-84A53689FDB0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0074C-70AF-5D24-55E8-90238C4B77E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499DB-DF8E-A765-1159-EEF740537BA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BB21E7-06DA-EB48-ABBE-2AE4753EB39F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45808E-35EF-5542-BDDD-D8F68893B782}"/>
              </a:ext>
            </a:extLst>
          </p:cNvPr>
          <p:cNvSpPr/>
          <p:nvPr userDrawn="1"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95F482-83D3-9242-A0BD-90FA8A982523}"/>
              </a:ext>
            </a:extLst>
          </p:cNvPr>
          <p:cNvSpPr/>
          <p:nvPr userDrawn="1"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31901F-74D3-5B40-960F-970A3C8B14B9}"/>
              </a:ext>
            </a:extLst>
          </p:cNvPr>
          <p:cNvSpPr/>
          <p:nvPr userDrawn="1"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49357" y="3564835"/>
            <a:ext cx="3021496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A9ECE79-3623-1742-B02D-0EF962C692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15131" y="3564835"/>
            <a:ext cx="3034748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5159A3A-4068-1E45-96E8-79A4A1FDA7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739" y="3564835"/>
            <a:ext cx="3048000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D099F-728F-28FE-FB38-5BABB39965B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6C1B7-E61A-ED65-102D-479BEE0DFFD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833ED-97E5-0B18-4061-D0B2F5E14FC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6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D73E3C-5E60-2441-9C1C-2FD2C9604D75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93277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5BCC8-18E6-C156-EF2B-29A14BFA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00FB2-4C62-C2CC-5930-4E4979D4F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9F107-26C9-C5DB-3AE7-593925E23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F7F835-DAC2-214C-A864-CEAE615374F0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3D2A36-C834-944C-B484-0557693020A6}"/>
              </a:ext>
            </a:extLst>
          </p:cNvPr>
          <p:cNvSpPr/>
          <p:nvPr userDrawn="1"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04E32299-C0AC-0E46-9874-4681EE319FE5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1787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CB86CF74-4F4C-F64E-936A-F3F3252F74D1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27162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B875EAA0-4721-CB4D-A35B-37CDBFED00D4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36449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82864287-1380-A64F-A391-FF65C7D04F93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457358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</p:spPr>
        <p:txBody>
          <a:bodyPr>
            <a:noAutofit/>
          </a:bodyPr>
          <a:lstStyle>
            <a:lvl1pPr marL="0" algn="ctr">
              <a:defRPr sz="36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969458" y="263689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969458" y="356442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969458" y="170935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6969458" y="449196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BB50C-A076-E0D5-BA83-B87257B8A73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896E1-7387-6632-2DA3-057E3779169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52E83B-811E-7E7F-1959-BA2B6C7FDB2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EC5E4-83ED-514F-853E-AB724778CD15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FD9902-EDC6-AD4E-A5CD-9FBCAF7DE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7DDD03F-8E78-EA4B-A5F1-C9F6D3307B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92CA0C-A0D6-7B2B-CB3D-5907BD2AA0E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55A42-5867-8455-01C2-A187099C34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EEF93-231B-67AB-04B1-6671982AA9B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2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1CB33-1443-DA46-9095-750894B820AA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A4A0F-E771-C44B-8EF4-6CEFA69A8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DBDA52E-DB09-F640-94B1-63297BC08D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A88D9A0-D97F-B34B-A821-D51EEB1F01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3623" y="405765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4E737F-68B0-EF06-B217-D4EF850C82C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8F865-526C-8412-7C79-2CD31BF7753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A0561-3508-9796-CCC8-221232473D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3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1C1A299-D8D3-684F-907C-2CDEC1AD5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A0D0651-86F5-D44D-B5E6-CBD1D6869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D4A8-B509-9F41-95E2-FA9222474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48748" y="6371534"/>
            <a:ext cx="1437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BBAED-22F8-C546-AC32-8B7E19298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69565" y="63662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>
              <a:defRPr/>
            </a:pPr>
            <a:r>
              <a:rPr lang="en-US" dirty="0"/>
              <a:t>DIGITEYES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0B6A8-315C-1D47-8330-9680D2C2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3835" y="6366288"/>
            <a:ext cx="549965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  <p:sldLayoutId id="2147483938" r:id="rId18"/>
    <p:sldLayoutId id="2147483939" r:id="rId19"/>
    <p:sldLayoutId id="2147483940" r:id="rId20"/>
    <p:sldLayoutId id="2147483941" r:id="rId21"/>
    <p:sldLayoutId id="2147483942" r:id="rId22"/>
    <p:sldLayoutId id="2147483943" r:id="rId23"/>
    <p:sldLayoutId id="2147483944" r:id="rId24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2">
            <a:extLst>
              <a:ext uri="{FF2B5EF4-FFF2-40B4-BE49-F238E27FC236}">
                <a16:creationId xmlns:a16="http://schemas.microsoft.com/office/drawing/2014/main" id="{26569B9A-5FC2-8040-BF84-F3F35E2950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590923" y="2630805"/>
            <a:ext cx="4983163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Project Proposal: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8674" name="Subtitle 3">
            <a:extLst>
              <a:ext uri="{FF2B5EF4-FFF2-40B4-BE49-F238E27FC236}">
                <a16:creationId xmlns:a16="http://schemas.microsoft.com/office/drawing/2014/main" id="{53C3E4A7-412A-9C43-80F1-77487C4A756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590924" y="3851435"/>
            <a:ext cx="4983163" cy="538162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ea typeface="Glegoo" pitchFamily="2" charset="0"/>
                <a:cs typeface="Glegoo" pitchFamily="2" charset="0"/>
              </a:rPr>
              <a:t>Project Name:</a:t>
            </a:r>
          </a:p>
          <a:p>
            <a:pPr eaLnBrk="1" hangingPunct="1"/>
            <a:r>
              <a:rPr lang="en-US" altLang="en-US" sz="3600" b="1" dirty="0">
                <a:ea typeface="Glegoo" pitchFamily="2" charset="0"/>
                <a:cs typeface="Glegoo" pitchFamily="2" charset="0"/>
              </a:rPr>
              <a:t>DIGITEYES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65A8E-69FA-81A5-662A-3D488F1A3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12550-5BDC-EA8D-ABFF-52292B65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DIGITEYES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9F158-88D0-42A2-1CF5-5854A162F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D65FD6-751D-1477-7207-3D0917026746}"/>
              </a:ext>
            </a:extLst>
          </p:cNvPr>
          <p:cNvSpPr txBox="1"/>
          <p:nvPr/>
        </p:nvSpPr>
        <p:spPr>
          <a:xfrm>
            <a:off x="3294380" y="1881568"/>
            <a:ext cx="474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Deliverables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96C8BF-70FB-75DB-52FE-F8775A4C7B97}"/>
              </a:ext>
            </a:extLst>
          </p:cNvPr>
          <p:cNvSpPr txBox="1"/>
          <p:nvPr/>
        </p:nvSpPr>
        <p:spPr>
          <a:xfrm>
            <a:off x="1671320" y="3073380"/>
            <a:ext cx="2402840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Source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4457A-37DE-F321-B9FB-2AEC0551825C}"/>
              </a:ext>
            </a:extLst>
          </p:cNvPr>
          <p:cNvSpPr txBox="1"/>
          <p:nvPr/>
        </p:nvSpPr>
        <p:spPr>
          <a:xfrm>
            <a:off x="4343400" y="3073380"/>
            <a:ext cx="2646680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Document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7C0A3-0C4B-2157-5491-097928B324CF}"/>
              </a:ext>
            </a:extLst>
          </p:cNvPr>
          <p:cNvSpPr txBox="1"/>
          <p:nvPr/>
        </p:nvSpPr>
        <p:spPr>
          <a:xfrm>
            <a:off x="7142480" y="3073380"/>
            <a:ext cx="3078480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Jar File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F4DA25-5A23-3028-0307-04779F286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95D575-A6B9-46D2-80B0-50A169CE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FEF791-0295-9F05-C48D-57ED8BA45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6C1C1-9415-2509-9C39-D753B4EE6E86}"/>
              </a:ext>
            </a:extLst>
          </p:cNvPr>
          <p:cNvSpPr txBox="1"/>
          <p:nvPr/>
        </p:nvSpPr>
        <p:spPr>
          <a:xfrm>
            <a:off x="1671320" y="3828832"/>
            <a:ext cx="2402840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User Manual</a:t>
            </a:r>
          </a:p>
        </p:txBody>
      </p:sp>
    </p:spTree>
    <p:extLst>
      <p:ext uri="{BB962C8B-B14F-4D97-AF65-F5344CB8AC3E}">
        <p14:creationId xmlns:p14="http://schemas.microsoft.com/office/powerpoint/2010/main" val="575563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22AF4D-BF4B-4A61-2FB9-993854C4A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0" y="1472564"/>
            <a:ext cx="5887593" cy="354478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415FBF-F75C-0A98-00FF-2125257E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E6C20-4759-78BE-159F-63E1518A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009E8-DD7E-80B4-0F1D-04D252A1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42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2939B0-A171-811B-549A-7ECA40E11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157" y="1432560"/>
            <a:ext cx="6763204" cy="38000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12082-D055-DCEB-52EB-300AB07D2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B96BC-946B-E33E-BBEF-5E335D90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5F83E-FCD5-AA14-736B-87AF98AA1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71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E65B5E-F32D-9C54-7FD7-77128FCEECC2}"/>
              </a:ext>
            </a:extLst>
          </p:cNvPr>
          <p:cNvSpPr txBox="1"/>
          <p:nvPr/>
        </p:nvSpPr>
        <p:spPr>
          <a:xfrm>
            <a:off x="695960" y="2133600"/>
            <a:ext cx="10800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ighlight>
                  <a:srgbClr val="00FFFF"/>
                </a:highlight>
              </a:rPr>
              <a:t>Introduction:</a:t>
            </a:r>
          </a:p>
          <a:p>
            <a:pPr algn="ctr"/>
            <a:endParaRPr lang="en-US" sz="2000" dirty="0">
              <a:highlight>
                <a:srgbClr val="00FFFF"/>
              </a:highlight>
            </a:endParaRPr>
          </a:p>
          <a:p>
            <a:pPr algn="ctr"/>
            <a:r>
              <a:rPr lang="en-US" sz="2000" b="1" dirty="0"/>
              <a:t>                This software will extract a handwritten digit from an image and show it to the user as a digital format. The image can be black and white. Even the background color and the color in which the digit was written can be different.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0A221-09C4-0302-A6FC-729A47459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3EE85-D152-549A-FAFC-A2AE9142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BD050-FD07-5741-ADCE-58396DC0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459917-BFD7-F0AB-66D8-D8CB81D1578E}"/>
              </a:ext>
            </a:extLst>
          </p:cNvPr>
          <p:cNvSpPr txBox="1"/>
          <p:nvPr/>
        </p:nvSpPr>
        <p:spPr>
          <a:xfrm>
            <a:off x="660400" y="2153921"/>
            <a:ext cx="1044448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ighlight>
                  <a:srgbClr val="00FFFF"/>
                </a:highlight>
              </a:rPr>
              <a:t>Motivation :</a:t>
            </a:r>
            <a:endParaRPr lang="en-US" sz="2800" dirty="0">
              <a:highlight>
                <a:srgbClr val="00FFFF"/>
              </a:highlight>
            </a:endParaRPr>
          </a:p>
          <a:p>
            <a:pPr algn="ctr"/>
            <a:endParaRPr lang="en-US" sz="2800" dirty="0">
              <a:highlight>
                <a:srgbClr val="00FFFF"/>
              </a:highlight>
            </a:endParaRPr>
          </a:p>
          <a:p>
            <a:pPr algn="ctr"/>
            <a:r>
              <a:rPr lang="en-US" dirty="0"/>
              <a:t>            </a:t>
            </a:r>
            <a:r>
              <a:rPr lang="en-US" sz="2000" b="1" dirty="0"/>
              <a:t>When we label something using a digit it can be hard to ensure if we are keeping the right thing under the right label. Here I can automate the process and improve the accuracy and speed up the work.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55153-B630-476C-5EB2-2FFDE3E31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5DB54-47A6-C885-FB37-4639115F0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2F750-BEB2-8279-866D-631AE84A5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1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9A0355-75F8-3B60-E98B-53CE4B9CACA8}"/>
              </a:ext>
            </a:extLst>
          </p:cNvPr>
          <p:cNvSpPr txBox="1"/>
          <p:nvPr/>
        </p:nvSpPr>
        <p:spPr>
          <a:xfrm>
            <a:off x="3454398" y="1381760"/>
            <a:ext cx="428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ighlight>
                  <a:srgbClr val="00FFFF"/>
                </a:highlight>
              </a:rPr>
              <a:t>Project 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EDA87-6354-6746-6199-8632E71ECFF4}"/>
              </a:ext>
            </a:extLst>
          </p:cNvPr>
          <p:cNvSpPr txBox="1"/>
          <p:nvPr/>
        </p:nvSpPr>
        <p:spPr>
          <a:xfrm>
            <a:off x="853439" y="2815639"/>
            <a:ext cx="2570481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1.Develop a efficient and accurate software for digit extraction.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6BC5C-59D2-4F1A-898E-D95221CE6C56}"/>
              </a:ext>
            </a:extLst>
          </p:cNvPr>
          <p:cNvSpPr txBox="1"/>
          <p:nvPr/>
        </p:nvSpPr>
        <p:spPr>
          <a:xfrm>
            <a:off x="4165599" y="2815639"/>
            <a:ext cx="2570480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2.Implement the software using command line tools.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B3347-AF78-D2DD-5B75-0025AB88B815}"/>
              </a:ext>
            </a:extLst>
          </p:cNvPr>
          <p:cNvSpPr txBox="1"/>
          <p:nvPr/>
        </p:nvSpPr>
        <p:spPr>
          <a:xfrm>
            <a:off x="7482841" y="2815639"/>
            <a:ext cx="2570481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3. To  handle a variety of image types such as different background.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E20E5-04B1-7820-B221-EF88CE016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ABED41-EAFD-2CC7-596B-BC1AF5218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C72EED-168C-1663-314A-53D91C77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78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EEA013-2820-EC92-B862-513A38DE3382}"/>
              </a:ext>
            </a:extLst>
          </p:cNvPr>
          <p:cNvSpPr txBox="1"/>
          <p:nvPr/>
        </p:nvSpPr>
        <p:spPr>
          <a:xfrm>
            <a:off x="660400" y="802640"/>
            <a:ext cx="1081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Features: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68777-8B2E-B35C-BCAB-5E38B4FAE84C}"/>
              </a:ext>
            </a:extLst>
          </p:cNvPr>
          <p:cNvSpPr txBox="1"/>
          <p:nvPr/>
        </p:nvSpPr>
        <p:spPr>
          <a:xfrm>
            <a:off x="1584960" y="1950720"/>
            <a:ext cx="7518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Edge Detection</a:t>
            </a:r>
          </a:p>
          <a:p>
            <a:r>
              <a:rPr lang="en-US" sz="2000" dirty="0"/>
              <a:t>This is useful for recognizing digits which has specific shapes.</a:t>
            </a:r>
          </a:p>
          <a:p>
            <a:endParaRPr lang="en-US" dirty="0"/>
          </a:p>
          <a:p>
            <a:r>
              <a:rPr lang="en-US" sz="2400" b="1" dirty="0"/>
              <a:t>Convolution</a:t>
            </a:r>
          </a:p>
          <a:p>
            <a:r>
              <a:rPr lang="en-US" sz="2000" dirty="0"/>
              <a:t>It can be used to extract edges, corners and texture from an image.</a:t>
            </a:r>
          </a:p>
          <a:p>
            <a:endParaRPr lang="en-US" sz="2000" dirty="0"/>
          </a:p>
          <a:p>
            <a:r>
              <a:rPr lang="en-US" sz="2400" b="1" dirty="0"/>
              <a:t>Grayscale Conversion</a:t>
            </a:r>
          </a:p>
          <a:p>
            <a:r>
              <a:rPr lang="en-US" sz="2000" dirty="0"/>
              <a:t>It can be used to simplify the image which makes it easier to analyze the image.</a:t>
            </a:r>
          </a:p>
          <a:p>
            <a:endParaRPr lang="en-US" sz="2000" dirty="0"/>
          </a:p>
          <a:p>
            <a:r>
              <a:rPr lang="en-US" sz="2400" b="1" dirty="0"/>
              <a:t>Image Resizing</a:t>
            </a:r>
          </a:p>
          <a:p>
            <a:r>
              <a:rPr lang="en-US" sz="2000" dirty="0"/>
              <a:t>It can help standardize the input size and aspect ratio of the image.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F470C-201C-8D3E-BACE-3C441FFE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A1BE7-D126-0287-2C4D-BBECA6AD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D2C44-4221-FDFC-5E18-0CE94023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84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48B1C1-F6D5-AEB2-67B1-FD2ABBFDDC69}"/>
              </a:ext>
            </a:extLst>
          </p:cNvPr>
          <p:cNvSpPr txBox="1"/>
          <p:nvPr/>
        </p:nvSpPr>
        <p:spPr>
          <a:xfrm>
            <a:off x="1412240" y="2245360"/>
            <a:ext cx="4277360" cy="218521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/>
              <a:t>Knowledge:</a:t>
            </a:r>
          </a:p>
          <a:p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Core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IDE(VS Code)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E6102-7F9F-0AF0-5E9B-760ADF9A6D03}"/>
              </a:ext>
            </a:extLst>
          </p:cNvPr>
          <p:cNvSpPr txBox="1"/>
          <p:nvPr/>
        </p:nvSpPr>
        <p:spPr>
          <a:xfrm>
            <a:off x="6500190" y="2265680"/>
            <a:ext cx="3627120" cy="95410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/>
              <a:t>Language:                                                                      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sz="2400" b="1" dirty="0"/>
              <a:t>JAVA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AA442E-F2AC-4377-02C8-86310A3BD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CE677-4AD5-8904-5E17-1346910F1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672E-ACCF-3B5C-C09B-60A5ACC0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9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878C77-6C3D-688E-C616-85BC95BF3553}"/>
              </a:ext>
            </a:extLst>
          </p:cNvPr>
          <p:cNvSpPr txBox="1"/>
          <p:nvPr/>
        </p:nvSpPr>
        <p:spPr>
          <a:xfrm>
            <a:off x="2499360" y="1117065"/>
            <a:ext cx="581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Proposed Timeline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F0BEEC9-0A1A-AF93-A219-0D4227D81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94152"/>
              </p:ext>
            </p:extLst>
          </p:nvPr>
        </p:nvGraphicFramePr>
        <p:xfrm>
          <a:off x="1412240" y="2143760"/>
          <a:ext cx="9245600" cy="318855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849120">
                  <a:extLst>
                    <a:ext uri="{9D8B030D-6E8A-4147-A177-3AD203B41FA5}">
                      <a16:colId xmlns:a16="http://schemas.microsoft.com/office/drawing/2014/main" val="1408200202"/>
                    </a:ext>
                  </a:extLst>
                </a:gridCol>
                <a:gridCol w="1849120">
                  <a:extLst>
                    <a:ext uri="{9D8B030D-6E8A-4147-A177-3AD203B41FA5}">
                      <a16:colId xmlns:a16="http://schemas.microsoft.com/office/drawing/2014/main" val="191449918"/>
                    </a:ext>
                  </a:extLst>
                </a:gridCol>
                <a:gridCol w="1849120">
                  <a:extLst>
                    <a:ext uri="{9D8B030D-6E8A-4147-A177-3AD203B41FA5}">
                      <a16:colId xmlns:a16="http://schemas.microsoft.com/office/drawing/2014/main" val="1337556435"/>
                    </a:ext>
                  </a:extLst>
                </a:gridCol>
                <a:gridCol w="1849120">
                  <a:extLst>
                    <a:ext uri="{9D8B030D-6E8A-4147-A177-3AD203B41FA5}">
                      <a16:colId xmlns:a16="http://schemas.microsoft.com/office/drawing/2014/main" val="3450313531"/>
                    </a:ext>
                  </a:extLst>
                </a:gridCol>
                <a:gridCol w="1849120">
                  <a:extLst>
                    <a:ext uri="{9D8B030D-6E8A-4147-A177-3AD203B41FA5}">
                      <a16:colId xmlns:a16="http://schemas.microsoft.com/office/drawing/2014/main" val="2469166149"/>
                    </a:ext>
                  </a:extLst>
                </a:gridCol>
              </a:tblGrid>
              <a:tr h="509694"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April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July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552603"/>
                  </a:ext>
                </a:extLst>
              </a:tr>
              <a:tr h="509694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755709"/>
                  </a:ext>
                </a:extLst>
              </a:tr>
              <a:tr h="509694">
                <a:tc>
                  <a:txBody>
                    <a:bodyPr/>
                    <a:lstStyle/>
                    <a:p>
                      <a:r>
                        <a:rPr lang="en-US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564787"/>
                  </a:ext>
                </a:extLst>
              </a:tr>
              <a:tr h="509694">
                <a:tc>
                  <a:txBody>
                    <a:bodyPr/>
                    <a:lstStyle/>
                    <a:p>
                      <a:r>
                        <a:rPr lang="en-US" dirty="0"/>
                        <a:t>Learning &amp; Designing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127329"/>
                  </a:ext>
                </a:extLst>
              </a:tr>
              <a:tr h="509694">
                <a:tc>
                  <a:txBody>
                    <a:bodyPr/>
                    <a:lstStyle/>
                    <a:p>
                      <a:r>
                        <a:rPr lang="en-US" dirty="0"/>
                        <a:t>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473295"/>
                  </a:ext>
                </a:extLst>
              </a:tr>
              <a:tr h="509694">
                <a:tc>
                  <a:txBody>
                    <a:bodyPr/>
                    <a:lstStyle/>
                    <a:p>
                      <a:r>
                        <a:rPr lang="en-US" dirty="0"/>
                        <a:t>Final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17375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D0A92EC-1AA0-FA0B-3A50-6A761F48784B}"/>
              </a:ext>
            </a:extLst>
          </p:cNvPr>
          <p:cNvSpPr/>
          <p:nvPr/>
        </p:nvSpPr>
        <p:spPr>
          <a:xfrm>
            <a:off x="3322320" y="2692400"/>
            <a:ext cx="640080" cy="3962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DC3D5-933E-7905-3515-DAC27D040043}"/>
              </a:ext>
            </a:extLst>
          </p:cNvPr>
          <p:cNvSpPr/>
          <p:nvPr/>
        </p:nvSpPr>
        <p:spPr>
          <a:xfrm>
            <a:off x="3962400" y="3169920"/>
            <a:ext cx="985520" cy="3962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911423-30C2-45E3-BD06-A576AE18A237}"/>
              </a:ext>
            </a:extLst>
          </p:cNvPr>
          <p:cNvSpPr/>
          <p:nvPr/>
        </p:nvSpPr>
        <p:spPr>
          <a:xfrm>
            <a:off x="4947920" y="3741327"/>
            <a:ext cx="1584960" cy="487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63AAD5-E0F9-CF97-74DB-247DF6C3DCD3}"/>
              </a:ext>
            </a:extLst>
          </p:cNvPr>
          <p:cNvSpPr/>
          <p:nvPr/>
        </p:nvSpPr>
        <p:spPr>
          <a:xfrm>
            <a:off x="6532880" y="4307840"/>
            <a:ext cx="2255520" cy="4368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E023F0-5766-A02D-6B86-66540976D8B3}"/>
              </a:ext>
            </a:extLst>
          </p:cNvPr>
          <p:cNvSpPr/>
          <p:nvPr/>
        </p:nvSpPr>
        <p:spPr>
          <a:xfrm>
            <a:off x="8788400" y="4823553"/>
            <a:ext cx="965200" cy="386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22D94E-CD1D-D923-7536-0E829229B211}"/>
              </a:ext>
            </a:extLst>
          </p:cNvPr>
          <p:cNvSpPr/>
          <p:nvPr/>
        </p:nvSpPr>
        <p:spPr>
          <a:xfrm>
            <a:off x="4713172" y="5774267"/>
            <a:ext cx="431800" cy="2116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F5961B-C843-EA47-FC1B-02F1A5C2D8DF}"/>
              </a:ext>
            </a:extLst>
          </p:cNvPr>
          <p:cNvSpPr txBox="1"/>
          <p:nvPr/>
        </p:nvSpPr>
        <p:spPr>
          <a:xfrm>
            <a:off x="5144972" y="5695434"/>
            <a:ext cx="234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Duration of time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C58145-0302-6367-EC6E-2F3100A9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BAADD93-DFCE-4972-7FBC-33261D16F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EB78869-9501-2FA1-2B93-D319EFF9F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9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058D87-1CCE-08C2-0B80-36269937E398}"/>
              </a:ext>
            </a:extLst>
          </p:cNvPr>
          <p:cNvSpPr txBox="1"/>
          <p:nvPr/>
        </p:nvSpPr>
        <p:spPr>
          <a:xfrm>
            <a:off x="1696720" y="1885312"/>
            <a:ext cx="8859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/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A871B-B7E7-FEB8-328D-E40BF48AF10D}"/>
              </a:ext>
            </a:extLst>
          </p:cNvPr>
          <p:cNvSpPr txBox="1"/>
          <p:nvPr/>
        </p:nvSpPr>
        <p:spPr>
          <a:xfrm>
            <a:off x="1219200" y="2922656"/>
            <a:ext cx="3942080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Time Constraints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09B8D2-3048-D9A6-99BA-2E4EADF8BBBE}"/>
              </a:ext>
            </a:extLst>
          </p:cNvPr>
          <p:cNvSpPr txBox="1"/>
          <p:nvPr/>
        </p:nvSpPr>
        <p:spPr>
          <a:xfrm>
            <a:off x="6500190" y="3432164"/>
            <a:ext cx="3942080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Algorithm 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926AE-2070-3DB8-0A14-37D6304829AC}"/>
              </a:ext>
            </a:extLst>
          </p:cNvPr>
          <p:cNvSpPr txBox="1"/>
          <p:nvPr/>
        </p:nvSpPr>
        <p:spPr>
          <a:xfrm>
            <a:off x="1219199" y="4122134"/>
            <a:ext cx="3942081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Handwriting Recognition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051646-BA51-9623-8C4E-B5B5EA83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BE5F9D7-BE9D-F7F9-0B88-EBC31C8FB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27C9DC-7847-C222-8FEF-231A99BD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65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BFA8E-C967-D9A2-B91C-FDC59024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4/2/2023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0E718-EC11-205C-F8C2-2C7A8656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DIGITEYES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DF94C-5B4D-EB7D-DF27-CAD550C2A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03A88-DBB1-E109-EC8B-BC980FE09E66}"/>
              </a:ext>
            </a:extLst>
          </p:cNvPr>
          <p:cNvSpPr txBox="1"/>
          <p:nvPr/>
        </p:nvSpPr>
        <p:spPr>
          <a:xfrm>
            <a:off x="1167467" y="1605280"/>
            <a:ext cx="291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Sample Input: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D03EA-3793-12F6-0330-9768EEDC425E}"/>
              </a:ext>
            </a:extLst>
          </p:cNvPr>
          <p:cNvSpPr txBox="1"/>
          <p:nvPr/>
        </p:nvSpPr>
        <p:spPr>
          <a:xfrm>
            <a:off x="6386495" y="1605280"/>
            <a:ext cx="344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Sample Output: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CC1B4F-0A4E-B507-B6A1-A4E83671A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67" y="2377441"/>
            <a:ext cx="2662853" cy="261775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AB78825-D4F2-808C-9FA0-316E312189F6}"/>
              </a:ext>
            </a:extLst>
          </p:cNvPr>
          <p:cNvSpPr/>
          <p:nvPr/>
        </p:nvSpPr>
        <p:spPr>
          <a:xfrm>
            <a:off x="4419600" y="3149928"/>
            <a:ext cx="1757680" cy="7721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95E79-D0A8-CA37-69CE-F39805042D7F}"/>
              </a:ext>
            </a:extLst>
          </p:cNvPr>
          <p:cNvSpPr txBox="1"/>
          <p:nvPr/>
        </p:nvSpPr>
        <p:spPr>
          <a:xfrm>
            <a:off x="7112000" y="2644170"/>
            <a:ext cx="2941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461062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M1m2EZ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DNZthGmd7J2s4DAAAxDwAAJwAAAHVuaXZlcnNhbC9mbGFzaF9wdWJsaXNoaW5nX3NldHRpbmdzLnhtbNVXX3PaRhB/51PcqJPHIDu1a4cReDy2GDPBQJDcJtPpeA7dgq4+3am6E4Q89dPkg/WTdE9nYwg4Fc244w4PoNXub//9do8Lzj5lgsyh0FzJtnfYPPAIyEQxLmdt7ybuvj71iDZUMiqUhLYnlUfOOo0gLyeC6zQCY1BVE4SRupWbtpcak7d8f7FYNLnOC/tWidIgvm4mKvPzAjRIA4WfC7rEL7PMQXudRoOQwImuFSsFEM4wBMltdFR0BdWp5zu1CU3uZoUqJbtQQhWkmE3a3g+n5/bzoOOgLnkG0ianOyi0YtOijHEbDxUR/wwkBT5LMfCTI48sODNp23tzZFFQ299GqbBdDtSiXChMRpp7+AwMZdRQ9+j8Gfhk9IPAidhS0ownMb4hNv+2dxnfRv3eZXg7GMZhdHsVX/ddDHsYxeGHeA+juBf3w33068JffRyF435v8O42Hg77cW/0aIUV3ShI4G9WLMDKqrJIYFWwwKRlNpGUCyTbV2XUYJCughYziFWXYxOnVGjwyO85zN6XVHCzRFYfIKvvAPJznUNixrZtbc8UJXiPcA4QA8Nerihx/HZFiZPTjdR95/0xrZ1RBtQYmqRIHpRVoQX+uuhBbarkRmr2mUyUYKuEIJsAG9AM1kYiuuOyi5qHHpliEwSmel5wKjzCDaaerIx1OdGGm2oIu+uaBLFw2IFcR1ulSFJa6I2Kr6puiZ90fh0oA/o3Vwonekr1F1UKRpaqJILfATGKYJvLDH+lQNaHiUwLlVVSHHdDtOAY3JzDAthZHUcf0UVWoiVumlyAcR7+KPlnMoGpKhAX6Bx3Esq5dvjNvYBzqvUjKH2I8ZUbkd7gMvzwyiZI2ZzKZE9w5AZkuXkOfIq5S4UuhFBYzTUIrExCSw1VfxhnlVqdNGv7Tum8arptZAWK7eYYj8PEFwmymMsS6gImVBIlxZLQBDeFthSac1VqlDiyOGj9rwJ0poTLKtQZDhs6KxgUddAODt/8eHT808np21bT/+vPL6+/aXS/PUeCWm9ufV48uZ7rWX21pP/B6Buresu2q4rMMpRtOd19/Nyvye1FEvh2we3ed9VafonrLgrPxxdXZBxGN/04atUhw0ARLFiSIpum9s9KHZvhTYztCOuojsbhz7XCwL7UmoQwqgU3rJXHuzpaY3cMjNaOgFoh4A6fuQMDt7jgGUdW/i/G86lJ+f7J/k+m87v+jbjRfqbpBFokKXb02Vjw4rffc5b3JVXMPa3uDxsXhsDfeTWzbzIueYZ1tKf76j7XOT46wCvIzleNBqJtXnM7jb8BUEsDBBQAAgAIAM1m2EY6Kj9OugIAAFgKAAAhAAAAdW5pdmVyc2FsL2ZsYXNoX3NraW5fc2V0dGluZ3MueG1slVbbTuMwEH3nK6rue8Ney0qmEpSuhNRdECDenWSaWHXsyJ6U7d+v7TjEbhua7QipnjnHc/UUordMLC4mE5JJLtUzIDJRaKvpdBOWX0/TBlGKWSYFgsCZkKqifLr49Mt9SOKQ51hyB2osZ0Mz6N3M3WcMxfv4PrcyRMhkVVOxX8tCzlKabQslG5GfDa3c16A4E1uDvPw5X64GHXCm8R6himJaXVkZR6kVaA02pB8rK2dZnKbAO0+X7jOS07v6OPsD2o5pho5289nKEK2mBcRFvrqxMowX5va4K3MrHxMQ/qKBfv1iZRDK6R5UfPndNyuDDFk39f/MSK1kYQsacz5u4juHS5qb52ejurRylmATso7OdsGXx+V6F4D81/DdE/tcleSPtq4HC8E2PeWwQNUASbpTa9OlfHto0LyPzh5qesyjifmRNhoWG8q1h/XKHvgEb0zkIcpresir5E0FyzbgEBkbesJyeeuWRYh91wUxKth5ZZ9KoOyRf0xhj5CBskc+c5bDg+D74wgOTS2p6/It9f0MGuDJUQeMGQQ1x9yH0p06q3W1to9XB7F6RYepZA4LbeN5YRXY1pHE6dqYkqOgiKA7VlBkUvy2uHTvstEkOTD4aTs9WwQZcjg1ci5Gs6jDernzxdmCkPaHoU+uPU/Q7PHrKUWkWVmZHyY9nXieeSimMNPkNMNuSgMHdS82MuA430OkiqotqBcp+Vg3QiLosdfL9n0NwUkS1IAkp6tM/CWnyi+aKgW1Ml1joLsqx8oWWLKi5OYPXxm8QX7AGLC2VCzNfYKy97kMFH4IgKqs7Ka2PbSWquHIOOyAe2ugcCkP5Ua0mdKhgbvBNWwwHDmvGTWTfln0sxIvkUB/Av9qwoouPrCMGHukqXaZRS+/28TB1dFy7haanb5wl7mzH6boZmM/LqFR2v8o/wFQSwMEFAACAAgAzWbYRrJ85P+jAwAAQg4AACYAAAB1bml2ZXJzYWwvaHRtbF9wdWJsaXNoaW5nX3NldHRpbmdzLnhtbNVXUXPaOBB+51do3OljcdJLLyljyGQSZ8KUAAWn187NTUZYC9ZFllxJhtKn/pr+sP6SrqyEhJLkzF3buxsewOvdb3e/XX020eGHXJA5aMOVbAe7zZ2AgEwV43LWDi6S02cHATGWSkaFktAOpArIYacRFeVEcJONwVp0NQRhpGkVth1k1hatMFwsFk1uCu3uKlFaxDfNVOVhocGAtKDDQtAlftllASboNBqERN50rlgpgHCGJUjuqqPizOYiCL3XhKZXM61KyY6VUJro2aQdPDk4cp8bH490wnOQrjfTQaMz2xZljLtyqBjzj0Ay4LMM697fC8iCM5u1g+d7DgW9w02UCtu3QB3KscJepL2Gz8FSRi31lz6fhQ/W3Bi8iS0lzXma4B3i2m8HJ8nluNc9iS/7gyQeX54l5z1fwxZBSfw22SIo6Sa9eBv/uvBn74bxqNftv7pMBoNe0h3eRiGja4RE4TpjETKrSp3CirDIZmU+kZQL3LVvaDRgcVsF1TNI1CnHIU6pMBCQPwuYvS6p4HaJS72DS30FUByZAlI7cmNrB1aXENzCeUAsDGe5WokXL1crsX+w1nros9+2dW+VEbWWphkuD9qq0qLwrunGbarkWmvumkyUYKuGpsiywF6ONKciINxib+nqrnUM2FMukH8Xu9ucSrvRXJpRbdY4XPHoVjnt/N5XFswfvjlvesj1N1UKRpaqJIJfAbGK4ODKHH9lQO4eDzLVKq+sghpLjOAMyJzDAthhnUTvMEVeYiRKRyHA+gzvS/6RTGCqNOICnaPIoJ0bj9/cCrigxtyC0psan/ql7/ZP4rdPXYOUzalMtwTHaUNe2B+BT7F3qTCFEArZvAOBzKS0NFDNh3FWudVps3bujM6robtBVqA4bo71eEy8keIWcllCXcCUSqKkWBKa4tk3boXmXJUGLX5ZPLT5WwX6UMJlVeoMHyiYTDPQddB2dp//svfi1/2Dl61m+OXT52ePBl3r4VBQl80L4vGDglsv6hvZ/YugR8R3I/ZU6dxtKNtIev8D5Vr4NoUkCp3s3K9gldD+HAEbx0ej4zMyiscXvWTcqjPeviJIQZrhfkzdC0WdmMFFggTHdVyHo/hNrTKQ6Vq7HY9rwQ1q9fGqjtfIC/vwjqjXKgFVeeYfAajLgucc9+x/ceAe2v1/flZ/ynl7/I3Bn8bvdd6A6jTDGf2wuf77CvVdCfsvceCvVu/hay/eUXjvX5wG2tf/93UaXwFQSwMEFAACAAgAzWbYRoITx3SWAQAAIgYAAB8AAAB1bml2ZXJzYWwvaHRtbF9za2luX3NldHRpbmdzLmpzjZTLbsIwEEX3fAVytxWiT2h3qFCpEotKZVd1YcIQIhzbsk0KRfx7M+YVO5NSzya+OrrziDzbVrs8LGHt5/bWf/v7e3j3GqDmzAquQ1006DnqzIpsBpMsB5FJYBFSIDLnwsJJ350RyplJ7zrdfKCvrRgyRdD6lKAiGgK0FFgQ4DcFrinxJ2zu0Ni+qcqopyvnlOwkSjqQriOVybln2NWrP9UeI1gVYC6gc55AYNrzp4k8Oz70MKpconLN5WasUtWZ8mSZGrWSs6b8i40GU/705R7oPvVeRoGdyKx7c5DHiUd9jGZSG7AWDnkfRxgkLPgURMW3688faGBcbyiii8xm7kgPbjCqtOYp1KbUH2CEmCy9atPsYdQ5B2u3J+5uMQJC8A2YmtXwHiMAlV7pf/xAbVSKE6mh9ZmfUKH4LJPpIXUXg+SwWLRtmt65UV/+kAVPSEVPaEE9v7xpecSgJUB31IK8Nso7puwEJUoih6JATYAFvUhcvEjw/tlm3DmeLPJyP5TrsZwDN0swE6VEWf7XpULjXK3dL1BLAwQUAAIACADNZthG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zWbYRj+zTKhuAAAAcwAAABwAAAB1bml2ZXJzYWwvbG9jYWxfc2V0dGluZ3MueG1sDco9DoMwDEDhnVNYnsrQHzYGAgNSxy7QA1jBQpEcGyVpVW7fbO9J3zD9osCXUw6mDrvbA4HV2xZ0d/hen9ceIRfSjcSUHaohTGMziHmShUupMMMhdHJaOdYo/KJY5RLqMcz2SZnh4u04W7yPzR9QSwMEFAACAAgAg4CPRc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zWbYRtOZkxsdCAAAYx4AACkAAAB1bml2ZXJzYWwvc2tpbl9jdXN0b21pemF0aW9uX3NldHRpbmdzLnhtbK1ZbW/bOBL+3l9B+LDALnCIX+S3LFwf9EInQh3ZaylJe4eFQUtMLEQSfRLtNgt/uF+zP2x/yQ4pKZYcx5Hai5qiGs48MxzOPCTVUfLkR/o24Sz0/yDcZ5FNOfejx2T8AaGRywIWz2OaUJ40D5J7P/LYVzN6YEIG0oSTyCOxp4vRZNxCE/mDhgN1aAzhrat1O2jQxR08RAbu6TB2qRiXig5jRqetj5pHECluTF0a8dOoo2Zp9LWBGSU05mbk0W9jpaxdHCrP4Comng96ybjfFc8+97o3uuJB3XZv0MP7jqooSh/pPaNttPaDweVAbSPc6vZayl4bdpSOgtq9Xvuyv28POj0F3iaXfUDp4ss+6g663Y6x7+AOWCNV1YyOvh8ol+22Ct7w8FLfTybaoNVC7XZb6Rr7Xl+ZaC0E2gpgqMpQJFAxFE3p71VNbQ8VNNEn2qS7xwbu6z007OB+q7XvaprSah2Se5hdMV0HaeXp5Ol8B/DkEpwcFbXVPFFcI3cbx6Ds0HATEE5RREL6sWH78EqRzrZxQtHPLts8/9LIKlRWc66fB1aWpkIQC7TxKbBRUw7lejKyYmsU5cj3PjZWW85ZdOGyiEO4FxGLQxI0xv9IqyebWxVLtqNxHbsH4tKDu4H8qWqW+YKKhueckcvCDYmep+yRXayI+/QYs23kVQpz/byhceBHT6Dduhzo+KyjwE+4yWlYig8PxVPdbAOMlVARXh+Lp5JlQFY0yD225E8Nu4PL9zNyZLrzE59LU7UtnnOmG/JIywswVMVz3iYCL+VVG4jnfSNOv3FQVwQBdM6qB+SZxmUnKWGetWKb7aZuPW1i9iiSXbZ7f6Ff7AIG/BM9ighb4qlkJCYoHFZapSxtcv7GkWL2eswloxC8wOIWySUTSci5ttRnN3PV+rKczq5mS828aoz1tCuRaMsPP3f6w2/tXh+oKzOsCGXfqNNpGQxJsF6rGpblLGbTJQDi6dLCn53GWPxd23R260xNCzfG2T9qA8wX+K4xFn9XMb1dLLDlLO2paeClaS+tmSPzMsUONhrjL2yL1mRHEWdo59OviK8pAn72Y4qSwPfkgOBsP9rSCv6M2Y1qWssFtp2FqTvmzGqMbRbHz/+UyGTL11A9a5Igz0/IKqCedAs1IscFv4B3eURD8IevfdBkIfGjiyreF+q9aV0tndlsai+xZeSSxhhHHjJiIjzVB1qoNl4ARkxgK/8+86WsPomA1CCoDXJtXl1P4dcRgVz7j+sAfvl3RDPHsCRzGlUwhMLBC6g6276fLQyRQ3CICNqQJPnKYq9UNMWlq4BtWvoMSlN3CviOgMmxYeH9yIXSoS6vgHeDbVu9wktt9hlqHHpzVtNo9gla8lNNoy/Yhh7CdgUzS70zr1TREaIN8wbJe9Alot6DZ0RcF+xENnc+2yYgERmGNpHdmNR2ZOPfbmEdTXV6otlTTMizXMFHf0chitirVFVAQDo2RF39dmv+ezlRzSk2llBoxux+6Uh+FP4IEEnEOCJBwMQ0wDXxdiRyKVpRl2yhHZ5BzfM9qSaWXwbz363/ByI8I6GfMv6yDPz5p4v60ZVY73WQIRybwRkcVjb8Pe+FGXxnIKLg34yiSgLqh2CnrayZ0Bmaz2oZYWB0QV1AwkEtQ9OagLt5ygtAHOKyUwvAmmUYFkM/AHMHmSsFcgcZrQdxjzXbdGDTvqcrcYytYCyXO1210ystLhsBhbvey2qv6AODdgko2aUbInCgXP4qq1zYcksU5ZjOFAK3APMx3VcBNfBDcRivBnt7g/NUpLRSms892wae7OHAf5LUAnnehvT1fv4Qs1BKA5LkdZ2S279+MJB0iovU77zeRmRjdaFfL3XV0rE4H4quCqrbQY2KyKaOvZyqmkCAYg0Jd9dArA/i2F4dKz3fGXiiAl6WXpuS2F3/9b8/q8McxZNKUSb9tS4OtKBgLfyC9x+LcZr8XgHHUbWyqXypaJgdj3PT6qdlx4Qy+b8cQEm6GYQsFF8sKrmGQsyWUXUcVb++gVq1ZWmybexW2r+LIDfq4hPQjzy5NcY3JH4C+nIYC+oCycyL2uS1YzhcWLY88CNa0/yH9wMxececL1XDkDc56NHAd5/STdCD42j21QYFcKWrgadfqxZw5BEk9XxeH1NuMTkdASWk7wdC2J3ccV4Eh/sx3L/Zlpeu2xGPWTAXHypef5kDBfFdBcp4zGNxQcvfihrJmn3N1i7TKkqONecQwlycy8YPJEgy5YPwWH0hescr6maSY8U7FgA76+l0ivrlgWMzXdfkl7yixYvsVexwas6GDhMtCI/1LfqNv9IvCI/1bbFnzeCY/jqm46Giaf55RSNxUV5YvAzoxOqBEo0kT2Uh5m9lHRHCVHxnSwozyQRlzZB5dCw3X8cPadbQQlaMuPlGyKPo5RhxI2xWz3Z2LTkaOBRw83wFj7jPA/p2ect5QBMWcy3fP9RK4yj9HnycjFSK+POGfmzABYC4a8H1SQNlGB8bIp3pN/e37DY5owlCK1jKaM6bhpLRJaHXchkJHq/niqX9ft5o1HyVp1Hz3AqNMti3FzDahisaY6gBH3guW6GysKi+zj9t3MmT4ZHdG6NFAL4G7AjuKnknFASlwpIHq7xb0pfieLgNuB/QHQ0ynYKgkJzz8x8l0B3ni1vlU/rAi+WdSWp3QUZ2h1osk2BB/qaVvBmViL88UrPpOFklcvYn2CrffwrOTmxJOVGLei9yNONHy9484Qt030r/qFncaYGkXv3H2bEMTAHvzf9H/htQSwMEFAACAAgAzWbYRlVrhjhHCQAAJBYAABcAAAB1bml2ZXJzYWwvdW5pdmVyc2FsLnBuZ+2Yf1RSaRrHb1Mz1rRWM+5sO2Y5zW51miY9TYMalU5mlk2KmqYRSEkzBkpYDGkY2I6T/ZKYyWYt1NiyMEVhGfwFBNZmchxHyfhxUUIsGn+AyJhcUFDYi3Paztn/9uy//nHPPc99Pu/zvPd53/f73HMvJibs9n838F0AAPzj9sQkA8D8FQDwVsnCd+AnRT/fLYZv8yjJu6MBfnfQCGwsyNoRvwMAhKzF00fehu1FuXsOUgBgySPfNU9BvncUAD4Qx8XsSMnPsBpkrEOp4Pnn0+C1a0/OhdyOTvnh2PfHkhMTE+/s2BuwKOmLwI+wT9/+1/lB+oE7j6Vb0Js916dOl1BII8lB7iBFlv4HBylYua0F3V4eTuYzPFNDPA7DNVI5pOTMBwAMT38LeZuWudLb1i5o9SDH/gAA/xSYL62yZZo0vDSTb+rna+X5y1eQjfKV4bAVcYDaXoRsJkreA4CBdM2HSxmTz8+PxwLAWXxq1rbrx2GkZaNwHgDEXPAHgI+ic+AH72XCqS4sg4vyxXc62P64Da7MstVh8KCFc+gcOofOoXPoHDqHzqFz6Bw6h86h/we6lOG2Nm+APdK1/2OoC1WZJsgCpqFubhPT7MM9mt3B9G+gh37BuWfZIraU/YjdSbgyD+jWSP5UoUV6P4AmO8twjNNP2HVN9XSad0Tu3WAeXwfe8VO0d5aFCiKnf3s0/vBkC7uTrSLw4XFdl5eHhrzqGkSXaoTxivu1pJATGzHKkUhF4b0ivGncpDDNf5mPqFZh5gMVpbQi+1UlcWpUpGw3ZWjCVPKyf9zUSxkB0wO632raDbwtlYOBwABGTQhbGhwZBH5WdhTp0DQo19QMTYagapARYVy/x9Z4ij+QG2K+7yH4UwhcPC7ejWHT+NX4qGJdRMBsniJkWSG6FXN7ZDJNFVn2tdEmGN2ZU3HRN9+xQ5XJlA6jSscePIywUi6av6kdmVy6Jqy77XMQAJzWq63Ltt+YddWYFe4ESu5C4Ym1XPE7QAsKxYlcCW4sy2Gf902pwDHaG7HULSnTTdpVKIHc47LkyV1mHo8V5ZnENYMQ7sz441a+hU7UP3WjzI6+1lCBU+VySJ45nVNDHJy0y+XskBg3zcYOtVlsB8oHM+G0HWZEbnnw+YKnusmXpSg+Y+rXMh4hZZ/9FIIxPa4otB5a7ApsxIoJamtjIS7DVg1ZqWKbras83OtCNR4XeeiBsi7h70GbpzY168O/6nRxxxxME21CrMU3HnhGjbrbD4y573VaIu+O8Y5Lj6/MLyWEHFBFStX4GjxGYFHoyCU22n7poCCEbAwSuOst2f7SMRH1F0yD/kyh6Y6w5zLkEq1tWCLx1AlD7NnqMIscEYdoCtCAIMcCzZCx4UJ6AZZPop1xGvJMYSqj7elscW91azjaDW7Jcfu3BdgCkmJiSJnXjxIEZM+k492L9rWK6YYPQ8JvDOIRVtGXLCpWgtU7kJRAasG5dCa1C/M8qWrIxBViNwSbdTZyxadhTaVCl0NPNhq0X6HxUkNNZlW7I47jEGfPboI+p7Ewip+6JAmP7Uw9WgdCfdnY1tQ/36dBZgO0chFC6+6tDb+YXccJVMsRn0RoSU5EVwexL6tsFfUM3XCKJFUiRc4aE39gWNcXm6q0xVPySmikfZSTpaWP26lJiU2hLYH6jt7I1XpLs1OP0p1yW+Gl8M4wHjouU9x3nMZmvDudtakLATyoMTxGcdja3TOEndh+/gy6dZ7B0hwYXi9yGTyIT5E5XBXPsen35FT7JjLYpKcOUWmrCtzWoL/fNErTq/jmRtgf39buDRF4GUacLBEkaelmZeqMYph0BTGbI95ybafm3q4T9cK9u2NkAbhmZx9PmyTz9B1XOTczqQaQU2x3bqdtkm9vJOJUFXVc+qmaJAWaVX9FEHlxGJElSLU4CGrIQqce1qRHrT9YP7HVwFihqnj28qiw50cxY91tyBk25v68Vs5irLZfpvYN8WdPIlGF/DURZHpOUgQy5B+J6j6eXCC8+b4aBANzGhnEnh+SCx3rU1Q0yn+SsqQs6ZUJiS6dJcoxqjNQnFo9qEd7t4Jv8qEYTGidv/o7aHH94gaFBMt5oUbt+bIt1itTNCix5T6VUI+9aD4Hpkf16viKpmxBhpK0XIs4tfG6u9KDPuss1+s5um8uEBJmN/awaRhhPVUvsSFF0XdjBRzQxmu4acRS8u69XtHYkVd1SX44yS/a5WmtA8T3C6SBjVZaoaVpJpMkQ8meuCP3erfCu7pfPvBl6zKinSpT0gpJ/lX4fbM1MJ6Z6Go5sCVGUMbV/9zgMG/e2xTFNHPdBMu6v1JP9339+t17FELGZ0mm73XDor/RrAerxrKlS+Ifx8rCuFvEHXH4qhR6fQAG/8lPVy6sgt56xlDJ1XfAGH5w9Y+XLkkYPHwVWdAJLdD8CkWazz1x26mgIeu9FcCDu/mwsLdk9KYx0cHxzT+uD9OKDtPmZVRpmXoq6JC7A5iBMu1W7efBPAIHS6xjiQv3ZjNJOXUKHbHy4MR+ShIt/pkCa3kpt129wKTF75sQdnbgi3pnD+1zuHl4K/oZJeiX/Q3DnP7hjY35fMvWaPMrqnaGOG4AUeSE4Ew2C9bEEKilaSIpq0cNzRRD/PDG7ATzK0e8S86B1MKbRn1xGg+Mlq3lTul2vRbjTuy0nOm9PSs/ZWO9oiwT5o1Sq0rXodqpnWvKB4/4dHFVFGNb9yN5W/uN677ll28/M5mLkWJqCUt8g2sZLrWwGoV4rdbkUJz8vsYZ7snmbkmHO0Tt8tCMkjdqHuFH7fY0MMQxqnEBlx7So6pGKUxR1143kMvIvEL0Iwx7ROdrIINNRlX6yqAVNpXiWHUyBek7blvEVpsxIs89XTwqnfS3DI3qjNUnKuGOR6/p2y/ppC0A9ojtNvKoaK30ZWPu9mYoCKWg1/n87quJ6BdxbwN7akL9cS/QuUZE713+Ocv1sReLnx/yU8TW+J0cCa6qjO46MktJGhoHbmX/5JyZXHoixdfrRz/+ry+AFw9trd7IftiVW2cu8SuE20T+XwDggbB286rpGafRxIRditru/Fyo9bkKHjHAT8Gp85evQHimJ5QndsLR6Klp9sl1YcRpCMSl+X6L5r0FAC0J1Biozcvi8bzzZ/TWiKKJXffgSEDcroQYfvThb/8NUEsDBBQAAgAIAM1m2EZqfcGNSwAAAGoAAAAbAAAAdW5pdmVyc2FsL3VuaXZlcnNhbC5wbmcueG1ss7GvyM1RKEstKs7Mz7NVMtQzULK34+WyKShKLctMLVeoAIoBBSFASaESyDVCcMszU0oybJXMzZGUZKRmpmeU2CqZmlvABfWBRgIAUEsBAgAAFAACAAgAzWbYRlp/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/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/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="/>
  <p:tag name="ISPRING_ULTRA_SCORM_COURSE_ID" val="FFB65A0F-99F2-4AB4-B984-25A3494E019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Business 05"/>
  <p:tag name="ARTICULATE_SLIDE_COUNT" val="2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ARTICULATE_PROJECT_OPEN" val="0"/>
  <p:tag name="ISPRING_RESOURCE_PATHS_HASH_PRESENTER" val="cb70f085bf509c4f9262f4c046274447532afc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ustom 7">
      <a:dk1>
        <a:srgbClr val="19232F"/>
      </a:dk1>
      <a:lt1>
        <a:srgbClr val="FFFFFF"/>
      </a:lt1>
      <a:dk2>
        <a:srgbClr val="FF733B"/>
      </a:dk2>
      <a:lt2>
        <a:srgbClr val="E7E6E6"/>
      </a:lt2>
      <a:accent1>
        <a:srgbClr val="FF733B"/>
      </a:accent1>
      <a:accent2>
        <a:srgbClr val="FEB048"/>
      </a:accent2>
      <a:accent3>
        <a:srgbClr val="19232F"/>
      </a:accent3>
      <a:accent4>
        <a:srgbClr val="36A7F7"/>
      </a:accent4>
      <a:accent5>
        <a:srgbClr val="2CCB70"/>
      </a:accent5>
      <a:accent6>
        <a:srgbClr val="FF2F5F"/>
      </a:accent6>
      <a:hlink>
        <a:srgbClr val="36A7F7"/>
      </a:hlink>
      <a:folHlink>
        <a:srgbClr val="36A7F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imated light slidesTF00654311.potx" id="{29CB8A8A-1EB5-4B9A-8C02-52918C52E4D6}" vid="{742FD3A2-1E2A-4F32-AD9C-3A49E5E68C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Animated light slides</Template>
  <TotalTime>919</TotalTime>
  <Words>308</Words>
  <Application>Microsoft Office PowerPoint</Application>
  <PresentationFormat>Widescreen</PresentationFormat>
  <Paragraphs>99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Cantarell</vt:lpstr>
      <vt:lpstr>Wingdings</vt:lpstr>
      <vt:lpstr>Office Theme</vt:lpstr>
      <vt:lpstr>Project Proposal: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Proposal:</dc:title>
  <dc:creator>Mohammed Maruf</dc:creator>
  <cp:lastModifiedBy>Mohammed Maruf</cp:lastModifiedBy>
  <cp:revision>12</cp:revision>
  <dcterms:created xsi:type="dcterms:W3CDTF">2023-03-31T19:29:58Z</dcterms:created>
  <dcterms:modified xsi:type="dcterms:W3CDTF">2023-04-01T22:38:16Z</dcterms:modified>
</cp:coreProperties>
</file>